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D58C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2.gif>
</file>

<file path=ppt/media/image3.gif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821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9292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7114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335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4131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766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434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2996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3791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349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2580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3B7D4-9FBE-428B-B9DE-F4B18B503D4A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808E4-F48B-4525-AA76-A8884C97D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9606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gif"/><Relationship Id="rId7" Type="http://schemas.openxmlformats.org/officeDocument/2006/relationships/image" Target="../media/image6.jp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lowchart: Alternate Process 40">
            <a:extLst>
              <a:ext uri="{FF2B5EF4-FFF2-40B4-BE49-F238E27FC236}">
                <a16:creationId xmlns:a16="http://schemas.microsoft.com/office/drawing/2014/main" id="{E085C6AC-E4A0-4114-9479-5265D3836857}"/>
              </a:ext>
            </a:extLst>
          </p:cNvPr>
          <p:cNvSpPr/>
          <p:nvPr/>
        </p:nvSpPr>
        <p:spPr>
          <a:xfrm rot="10800000">
            <a:off x="699650" y="1530558"/>
            <a:ext cx="1733550" cy="254153"/>
          </a:xfrm>
          <a:prstGeom prst="flowChartAlternateProcess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60490E5-BFC1-47CD-8BD7-E7BBFEF84737}"/>
              </a:ext>
            </a:extLst>
          </p:cNvPr>
          <p:cNvSpPr/>
          <p:nvPr/>
        </p:nvSpPr>
        <p:spPr>
          <a:xfrm>
            <a:off x="1539756" y="1584502"/>
            <a:ext cx="123825" cy="110542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640D055-4B4B-4081-BD09-A47696B6CA98}"/>
              </a:ext>
            </a:extLst>
          </p:cNvPr>
          <p:cNvSpPr/>
          <p:nvPr/>
        </p:nvSpPr>
        <p:spPr>
          <a:xfrm>
            <a:off x="1206381" y="1664590"/>
            <a:ext cx="781050" cy="110542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684BA52-13A2-4AD3-9731-8FF7E5FCAA17}"/>
              </a:ext>
            </a:extLst>
          </p:cNvPr>
          <p:cNvSpPr/>
          <p:nvPr/>
        </p:nvSpPr>
        <p:spPr>
          <a:xfrm>
            <a:off x="105064" y="2388490"/>
            <a:ext cx="2983684" cy="2219325"/>
          </a:xfrm>
          <a:prstGeom prst="roundRect">
            <a:avLst>
              <a:gd name="adj" fmla="val 7940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Top Corners Rounded 4">
            <a:extLst>
              <a:ext uri="{FF2B5EF4-FFF2-40B4-BE49-F238E27FC236}">
                <a16:creationId xmlns:a16="http://schemas.microsoft.com/office/drawing/2014/main" id="{1C8C05D8-5016-4A5F-8DB6-FB072F6C5B0F}"/>
              </a:ext>
            </a:extLst>
          </p:cNvPr>
          <p:cNvSpPr/>
          <p:nvPr/>
        </p:nvSpPr>
        <p:spPr>
          <a:xfrm rot="10800000">
            <a:off x="105064" y="1779020"/>
            <a:ext cx="2983684" cy="603832"/>
          </a:xfrm>
          <a:prstGeom prst="round2SameRect">
            <a:avLst>
              <a:gd name="adj1" fmla="val 37075"/>
              <a:gd name="adj2" fmla="val 14009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FD45DC82-6F0D-4DE9-88CA-89E160113EDA}"/>
              </a:ext>
            </a:extLst>
          </p:cNvPr>
          <p:cNvSpPr/>
          <p:nvPr/>
        </p:nvSpPr>
        <p:spPr>
          <a:xfrm>
            <a:off x="672981" y="3278574"/>
            <a:ext cx="1733550" cy="439155"/>
          </a:xfrm>
          <a:prstGeom prst="flowChartAlternateProcess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590163-B6AB-41CB-81C3-6579785835DD}"/>
              </a:ext>
            </a:extLst>
          </p:cNvPr>
          <p:cNvSpPr/>
          <p:nvPr/>
        </p:nvSpPr>
        <p:spPr bwMode="white">
          <a:xfrm>
            <a:off x="147268" y="4621212"/>
            <a:ext cx="266887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400" b="1" dirty="0">
                <a:ln/>
                <a:solidFill>
                  <a:schemeClr val="tx1">
                    <a:lumMod val="75000"/>
                  </a:schemeClr>
                </a:solidFill>
              </a:rPr>
              <a:t>Front view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6B07245-45D4-4975-ABA5-DB65E17DB119}"/>
              </a:ext>
            </a:extLst>
          </p:cNvPr>
          <p:cNvSpPr/>
          <p:nvPr/>
        </p:nvSpPr>
        <p:spPr>
          <a:xfrm>
            <a:off x="7051606" y="1615761"/>
            <a:ext cx="107410" cy="110542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591A158-0EDB-4899-9602-BC2CCD3202B5}"/>
              </a:ext>
            </a:extLst>
          </p:cNvPr>
          <p:cNvSpPr/>
          <p:nvPr/>
        </p:nvSpPr>
        <p:spPr>
          <a:xfrm>
            <a:off x="6757558" y="1695849"/>
            <a:ext cx="677511" cy="110542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D0949F8-655C-453A-928D-33004E65C420}"/>
              </a:ext>
            </a:extLst>
          </p:cNvPr>
          <p:cNvSpPr/>
          <p:nvPr/>
        </p:nvSpPr>
        <p:spPr>
          <a:xfrm>
            <a:off x="5793889" y="2419749"/>
            <a:ext cx="2588156" cy="2219325"/>
          </a:xfrm>
          <a:prstGeom prst="roundRect">
            <a:avLst>
              <a:gd name="adj" fmla="val 7940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Top Corners Rounded 14">
            <a:extLst>
              <a:ext uri="{FF2B5EF4-FFF2-40B4-BE49-F238E27FC236}">
                <a16:creationId xmlns:a16="http://schemas.microsoft.com/office/drawing/2014/main" id="{FA83595C-0213-4194-B22C-195FD39351D9}"/>
              </a:ext>
            </a:extLst>
          </p:cNvPr>
          <p:cNvSpPr/>
          <p:nvPr/>
        </p:nvSpPr>
        <p:spPr>
          <a:xfrm rot="10800000">
            <a:off x="5793889" y="1810279"/>
            <a:ext cx="2588156" cy="603832"/>
          </a:xfrm>
          <a:prstGeom prst="round2SameRect">
            <a:avLst>
              <a:gd name="adj1" fmla="val 37075"/>
              <a:gd name="adj2" fmla="val 14009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0A96EA-69BC-4F2C-B87F-A92CD8E09DFC}"/>
              </a:ext>
            </a:extLst>
          </p:cNvPr>
          <p:cNvSpPr/>
          <p:nvPr/>
        </p:nvSpPr>
        <p:spPr bwMode="white">
          <a:xfrm>
            <a:off x="5629971" y="4621635"/>
            <a:ext cx="2915991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400" b="1" dirty="0">
                <a:ln/>
                <a:solidFill>
                  <a:schemeClr val="tx1">
                    <a:lumMod val="75000"/>
                  </a:schemeClr>
                </a:solidFill>
              </a:rPr>
              <a:t>Side view</a:t>
            </a:r>
          </a:p>
        </p:txBody>
      </p:sp>
      <p:sp>
        <p:nvSpPr>
          <p:cNvPr id="18" name="Flowchart: Alternate Process 17">
            <a:extLst>
              <a:ext uri="{FF2B5EF4-FFF2-40B4-BE49-F238E27FC236}">
                <a16:creationId xmlns:a16="http://schemas.microsoft.com/office/drawing/2014/main" id="{F88685A2-B077-4975-BCF1-530FA2B80F83}"/>
              </a:ext>
            </a:extLst>
          </p:cNvPr>
          <p:cNvSpPr/>
          <p:nvPr/>
        </p:nvSpPr>
        <p:spPr>
          <a:xfrm rot="5400000">
            <a:off x="2946798" y="2132638"/>
            <a:ext cx="2983684" cy="2245908"/>
          </a:xfrm>
          <a:prstGeom prst="flowChartAlternateProcess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81346C7-6AEF-461E-85B1-8416BF6A8338}"/>
              </a:ext>
            </a:extLst>
          </p:cNvPr>
          <p:cNvSpPr/>
          <p:nvPr/>
        </p:nvSpPr>
        <p:spPr>
          <a:xfrm rot="16200000">
            <a:off x="3475720" y="2913062"/>
            <a:ext cx="781050" cy="677511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BD8D522-B75B-4EF2-A3ED-6CCFE4F5A7D7}"/>
              </a:ext>
            </a:extLst>
          </p:cNvPr>
          <p:cNvSpPr/>
          <p:nvPr/>
        </p:nvSpPr>
        <p:spPr>
          <a:xfrm rot="10800000">
            <a:off x="3812540" y="3196546"/>
            <a:ext cx="107410" cy="110542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B3EA423-30F8-44DB-95E0-E23AFEB2480C}"/>
              </a:ext>
            </a:extLst>
          </p:cNvPr>
          <p:cNvSpPr/>
          <p:nvPr/>
        </p:nvSpPr>
        <p:spPr>
          <a:xfrm rot="5400000">
            <a:off x="3914736" y="3763251"/>
            <a:ext cx="603834" cy="689386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8E2870E-5C15-40B4-A527-DC6F78D1A723}"/>
              </a:ext>
            </a:extLst>
          </p:cNvPr>
          <p:cNvSpPr/>
          <p:nvPr/>
        </p:nvSpPr>
        <p:spPr>
          <a:xfrm rot="5400000">
            <a:off x="3923730" y="2029019"/>
            <a:ext cx="677512" cy="781051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6A21138-316E-4A95-A60C-9CDF53EC6B5C}"/>
              </a:ext>
            </a:extLst>
          </p:cNvPr>
          <p:cNvSpPr/>
          <p:nvPr/>
        </p:nvSpPr>
        <p:spPr>
          <a:xfrm rot="5400000">
            <a:off x="3941031" y="2153970"/>
            <a:ext cx="481281" cy="461665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>
                <a:lumMod val="50000"/>
              </a:schemeClr>
            </a:solidFill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920010B-BAC6-4C36-B91C-EC27E74A199A}"/>
              </a:ext>
            </a:extLst>
          </p:cNvPr>
          <p:cNvSpPr/>
          <p:nvPr/>
        </p:nvSpPr>
        <p:spPr>
          <a:xfrm rot="20796413" flipV="1">
            <a:off x="4408941" y="2228977"/>
            <a:ext cx="64060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EE71759-5A0B-4E5D-AE4C-7FFF6C8C1921}"/>
              </a:ext>
            </a:extLst>
          </p:cNvPr>
          <p:cNvSpPr/>
          <p:nvPr/>
        </p:nvSpPr>
        <p:spPr>
          <a:xfrm rot="20796413" flipV="1">
            <a:off x="4408941" y="2498031"/>
            <a:ext cx="64060" cy="45719"/>
          </a:xfrm>
          <a:prstGeom prst="ellipse">
            <a:avLst/>
          </a:prstGeom>
          <a:solidFill>
            <a:schemeClr val="accent6"/>
          </a:solidFill>
          <a:ln w="3175">
            <a:solidFill>
              <a:srgbClr val="D58C2E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05C43AA-8F9F-4B69-85C6-24953CF72BA0}"/>
              </a:ext>
            </a:extLst>
          </p:cNvPr>
          <p:cNvSpPr/>
          <p:nvPr/>
        </p:nvSpPr>
        <p:spPr>
          <a:xfrm rot="5400000">
            <a:off x="4102307" y="3926496"/>
            <a:ext cx="83820" cy="749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bg1">
                  <a:lumMod val="65000"/>
                  <a:lumOff val="3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2859FE9-3CE3-4FF0-9924-87ECBF62AC3A}"/>
              </a:ext>
            </a:extLst>
          </p:cNvPr>
          <p:cNvSpPr/>
          <p:nvPr/>
        </p:nvSpPr>
        <p:spPr>
          <a:xfrm rot="5400000">
            <a:off x="4093697" y="4047950"/>
            <a:ext cx="83820" cy="749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bg1">
                  <a:lumMod val="65000"/>
                  <a:lumOff val="3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D6DB933-3D56-4E26-8EE0-6A696E358F1D}"/>
              </a:ext>
            </a:extLst>
          </p:cNvPr>
          <p:cNvSpPr/>
          <p:nvPr/>
        </p:nvSpPr>
        <p:spPr>
          <a:xfrm rot="5400000">
            <a:off x="4304149" y="4047950"/>
            <a:ext cx="83820" cy="749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bg1">
                  <a:lumMod val="65000"/>
                  <a:lumOff val="3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B4C953C-9F40-45C5-8DDF-0021F086380F}"/>
              </a:ext>
            </a:extLst>
          </p:cNvPr>
          <p:cNvSpPr/>
          <p:nvPr/>
        </p:nvSpPr>
        <p:spPr>
          <a:xfrm rot="5400000">
            <a:off x="4093697" y="4166482"/>
            <a:ext cx="83820" cy="749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bg1">
                  <a:lumMod val="65000"/>
                  <a:lumOff val="3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463D68D-F71D-42AF-8AA7-FCA3C223C571}"/>
              </a:ext>
            </a:extLst>
          </p:cNvPr>
          <p:cNvSpPr/>
          <p:nvPr/>
        </p:nvSpPr>
        <p:spPr>
          <a:xfrm rot="5400000">
            <a:off x="4307959" y="3923604"/>
            <a:ext cx="83820" cy="749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bg1">
                  <a:lumMod val="65000"/>
                  <a:lumOff val="3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26B2F6C-ED5B-40B3-905F-15F7070D8B96}"/>
              </a:ext>
            </a:extLst>
          </p:cNvPr>
          <p:cNvSpPr/>
          <p:nvPr/>
        </p:nvSpPr>
        <p:spPr>
          <a:xfrm rot="5400000">
            <a:off x="4299595" y="4166482"/>
            <a:ext cx="83820" cy="749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bg1">
                  <a:lumMod val="65000"/>
                  <a:lumOff val="3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48CF137-212B-4FDE-938C-9628B9BB50CA}"/>
              </a:ext>
            </a:extLst>
          </p:cNvPr>
          <p:cNvSpPr/>
          <p:nvPr/>
        </p:nvSpPr>
        <p:spPr bwMode="white">
          <a:xfrm>
            <a:off x="3281685" y="4618252"/>
            <a:ext cx="225548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400" b="1" dirty="0">
                <a:ln/>
                <a:solidFill>
                  <a:schemeClr val="tx1">
                    <a:lumMod val="75000"/>
                  </a:schemeClr>
                </a:solidFill>
              </a:rPr>
              <a:t>Top view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76C1FB2C-0E6E-405E-8BAB-2B6063B4D192}"/>
              </a:ext>
            </a:extLst>
          </p:cNvPr>
          <p:cNvSpPr/>
          <p:nvPr/>
        </p:nvSpPr>
        <p:spPr>
          <a:xfrm>
            <a:off x="8746080" y="2398927"/>
            <a:ext cx="2983684" cy="2219325"/>
          </a:xfrm>
          <a:prstGeom prst="roundRect">
            <a:avLst>
              <a:gd name="adj" fmla="val 7940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Rectangle: Top Corners Rounded 43">
            <a:extLst>
              <a:ext uri="{FF2B5EF4-FFF2-40B4-BE49-F238E27FC236}">
                <a16:creationId xmlns:a16="http://schemas.microsoft.com/office/drawing/2014/main" id="{17608A40-97FB-4712-9B54-ADA13833C051}"/>
              </a:ext>
            </a:extLst>
          </p:cNvPr>
          <p:cNvSpPr/>
          <p:nvPr/>
        </p:nvSpPr>
        <p:spPr>
          <a:xfrm rot="10800000">
            <a:off x="8746080" y="1789457"/>
            <a:ext cx="2983684" cy="603832"/>
          </a:xfrm>
          <a:prstGeom prst="round2SameRect">
            <a:avLst>
              <a:gd name="adj1" fmla="val 37075"/>
              <a:gd name="adj2" fmla="val 14009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DE706A3-6BC7-461A-9829-188E894172DC}"/>
              </a:ext>
            </a:extLst>
          </p:cNvPr>
          <p:cNvSpPr/>
          <p:nvPr/>
        </p:nvSpPr>
        <p:spPr bwMode="white">
          <a:xfrm>
            <a:off x="8986757" y="4618252"/>
            <a:ext cx="252069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400" b="1" dirty="0">
                <a:ln/>
                <a:solidFill>
                  <a:schemeClr val="tx1">
                    <a:lumMod val="75000"/>
                  </a:schemeClr>
                </a:solidFill>
              </a:rPr>
              <a:t>Back view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E4C34DC0-67DE-4337-972B-C494D2EF0DA6}"/>
              </a:ext>
            </a:extLst>
          </p:cNvPr>
          <p:cNvSpPr/>
          <p:nvPr/>
        </p:nvSpPr>
        <p:spPr>
          <a:xfrm>
            <a:off x="11495649" y="2340782"/>
            <a:ext cx="497712" cy="2371782"/>
          </a:xfrm>
          <a:custGeom>
            <a:avLst/>
            <a:gdLst>
              <a:gd name="connsiteX0" fmla="*/ 0 w 497712"/>
              <a:gd name="connsiteY0" fmla="*/ 2013995 h 2371782"/>
              <a:gd name="connsiteX1" fmla="*/ 312517 w 497712"/>
              <a:gd name="connsiteY1" fmla="*/ 2326511 h 2371782"/>
              <a:gd name="connsiteX2" fmla="*/ 393539 w 497712"/>
              <a:gd name="connsiteY2" fmla="*/ 1145894 h 2371782"/>
              <a:gd name="connsiteX3" fmla="*/ 497712 w 497712"/>
              <a:gd name="connsiteY3" fmla="*/ 0 h 2371782"/>
              <a:gd name="connsiteX4" fmla="*/ 497712 w 497712"/>
              <a:gd name="connsiteY4" fmla="*/ 0 h 237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712" h="2371782">
                <a:moveTo>
                  <a:pt x="0" y="2013995"/>
                </a:moveTo>
                <a:cubicBezTo>
                  <a:pt x="123463" y="2242595"/>
                  <a:pt x="246927" y="2471195"/>
                  <a:pt x="312517" y="2326511"/>
                </a:cubicBezTo>
                <a:cubicBezTo>
                  <a:pt x="378107" y="2181828"/>
                  <a:pt x="362673" y="1533646"/>
                  <a:pt x="393539" y="1145894"/>
                </a:cubicBezTo>
                <a:cubicBezTo>
                  <a:pt x="424405" y="758142"/>
                  <a:pt x="497712" y="0"/>
                  <a:pt x="497712" y="0"/>
                </a:cubicBezTo>
                <a:lnTo>
                  <a:pt x="497712" y="0"/>
                </a:lnTo>
              </a:path>
            </a:pathLst>
          </a:custGeom>
          <a:noFill/>
          <a:ln w="57150">
            <a:solidFill>
              <a:schemeClr val="bg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26E0212-565B-4022-A219-CAEBF3B16DBC}"/>
              </a:ext>
            </a:extLst>
          </p:cNvPr>
          <p:cNvSpPr/>
          <p:nvPr/>
        </p:nvSpPr>
        <p:spPr>
          <a:xfrm rot="4684869">
            <a:off x="11398513" y="4227630"/>
            <a:ext cx="217870" cy="284778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>
                <a:lumMod val="50000"/>
              </a:schemeClr>
            </a:solidFill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Rectangle: Top Corners Snipped 49">
            <a:extLst>
              <a:ext uri="{FF2B5EF4-FFF2-40B4-BE49-F238E27FC236}">
                <a16:creationId xmlns:a16="http://schemas.microsoft.com/office/drawing/2014/main" id="{AF3B937C-D7A3-4BA8-8CCF-92D152294EE1}"/>
              </a:ext>
            </a:extLst>
          </p:cNvPr>
          <p:cNvSpPr/>
          <p:nvPr/>
        </p:nvSpPr>
        <p:spPr>
          <a:xfrm>
            <a:off x="11865842" y="2097783"/>
            <a:ext cx="255038" cy="231368"/>
          </a:xfrm>
          <a:prstGeom prst="snip2SameRect">
            <a:avLst>
              <a:gd name="adj1" fmla="val 50000"/>
              <a:gd name="adj2" fmla="val 24000"/>
            </a:avLst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2750ED3-A1EE-4488-AB9E-BF036674EEFF}"/>
              </a:ext>
            </a:extLst>
          </p:cNvPr>
          <p:cNvSpPr/>
          <p:nvPr/>
        </p:nvSpPr>
        <p:spPr>
          <a:xfrm>
            <a:off x="11900649" y="2231247"/>
            <a:ext cx="64996" cy="55528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35A336F-6938-4A70-9AD9-E47258EBA0D9}"/>
              </a:ext>
            </a:extLst>
          </p:cNvPr>
          <p:cNvSpPr/>
          <p:nvPr/>
        </p:nvSpPr>
        <p:spPr>
          <a:xfrm>
            <a:off x="11965645" y="2136751"/>
            <a:ext cx="64996" cy="55528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1CDE6E52-F587-4DD2-83E1-F28365F35B22}"/>
              </a:ext>
            </a:extLst>
          </p:cNvPr>
          <p:cNvSpPr/>
          <p:nvPr/>
        </p:nvSpPr>
        <p:spPr>
          <a:xfrm>
            <a:off x="12030641" y="2231247"/>
            <a:ext cx="64996" cy="55528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Flowchart: Alternate Process 55">
            <a:extLst>
              <a:ext uri="{FF2B5EF4-FFF2-40B4-BE49-F238E27FC236}">
                <a16:creationId xmlns:a16="http://schemas.microsoft.com/office/drawing/2014/main" id="{696C8348-594B-4707-AAE4-5376FA89A94A}"/>
              </a:ext>
            </a:extLst>
          </p:cNvPr>
          <p:cNvSpPr/>
          <p:nvPr/>
        </p:nvSpPr>
        <p:spPr>
          <a:xfrm rot="16200000">
            <a:off x="4212543" y="3019711"/>
            <a:ext cx="1733550" cy="439155"/>
          </a:xfrm>
          <a:prstGeom prst="flowChartAlternateProcess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Flowchart: Alternate Process 56">
            <a:extLst>
              <a:ext uri="{FF2B5EF4-FFF2-40B4-BE49-F238E27FC236}">
                <a16:creationId xmlns:a16="http://schemas.microsoft.com/office/drawing/2014/main" id="{4D4D91B3-103E-4A42-BD0F-83B1C5079A6C}"/>
              </a:ext>
            </a:extLst>
          </p:cNvPr>
          <p:cNvSpPr/>
          <p:nvPr/>
        </p:nvSpPr>
        <p:spPr>
          <a:xfrm rot="10800000">
            <a:off x="9371147" y="1530558"/>
            <a:ext cx="1733550" cy="254153"/>
          </a:xfrm>
          <a:prstGeom prst="flowChartAlternateProcess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5589680-1F63-4904-B2C9-70127FB67669}"/>
              </a:ext>
            </a:extLst>
          </p:cNvPr>
          <p:cNvSpPr/>
          <p:nvPr/>
        </p:nvSpPr>
        <p:spPr>
          <a:xfrm>
            <a:off x="4651534" y="36629"/>
            <a:ext cx="28889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MODEL-1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8705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109">
            <a:extLst>
              <a:ext uri="{FF2B5EF4-FFF2-40B4-BE49-F238E27FC236}">
                <a16:creationId xmlns:a16="http://schemas.microsoft.com/office/drawing/2014/main" id="{A67CCAED-A181-4674-90B4-B81BF4E39FDA}"/>
              </a:ext>
            </a:extLst>
          </p:cNvPr>
          <p:cNvSpPr/>
          <p:nvPr/>
        </p:nvSpPr>
        <p:spPr>
          <a:xfrm>
            <a:off x="4394200" y="1115208"/>
            <a:ext cx="3977640" cy="510999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DADE202-B863-477F-8FD6-684E915DA3FF}"/>
              </a:ext>
            </a:extLst>
          </p:cNvPr>
          <p:cNvSpPr/>
          <p:nvPr/>
        </p:nvSpPr>
        <p:spPr>
          <a:xfrm>
            <a:off x="6310206" y="1200389"/>
            <a:ext cx="198105" cy="164314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1A2C07C-C81F-4CE1-AC32-E050D021D4CB}"/>
              </a:ext>
            </a:extLst>
          </p:cNvPr>
          <p:cNvSpPr/>
          <p:nvPr/>
        </p:nvSpPr>
        <p:spPr>
          <a:xfrm>
            <a:off x="5784466" y="1362932"/>
            <a:ext cx="1249583" cy="164314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1CBD6EB-76FF-4DF1-8025-FD124E84221D}"/>
              </a:ext>
            </a:extLst>
          </p:cNvPr>
          <p:cNvSpPr/>
          <p:nvPr/>
        </p:nvSpPr>
        <p:spPr>
          <a:xfrm>
            <a:off x="4014878" y="2395468"/>
            <a:ext cx="4773522" cy="3298891"/>
          </a:xfrm>
          <a:prstGeom prst="roundRect">
            <a:avLst>
              <a:gd name="adj" fmla="val 7940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Top Corners Rounded 6">
            <a:extLst>
              <a:ext uri="{FF2B5EF4-FFF2-40B4-BE49-F238E27FC236}">
                <a16:creationId xmlns:a16="http://schemas.microsoft.com/office/drawing/2014/main" id="{E9824665-1CA5-4B64-8DE2-D7B65449AD10}"/>
              </a:ext>
            </a:extLst>
          </p:cNvPr>
          <p:cNvSpPr/>
          <p:nvPr/>
        </p:nvSpPr>
        <p:spPr>
          <a:xfrm rot="10800000">
            <a:off x="4014878" y="1489528"/>
            <a:ext cx="4773522" cy="897559"/>
          </a:xfrm>
          <a:prstGeom prst="round2SameRect">
            <a:avLst>
              <a:gd name="adj1" fmla="val 37075"/>
              <a:gd name="adj2" fmla="val 14009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8B6DA622-7BCE-41B8-A238-359AB1C420C4}"/>
              </a:ext>
            </a:extLst>
          </p:cNvPr>
          <p:cNvSpPr/>
          <p:nvPr/>
        </p:nvSpPr>
        <p:spPr>
          <a:xfrm>
            <a:off x="5121579" y="3718524"/>
            <a:ext cx="2773464" cy="652777"/>
          </a:xfrm>
          <a:prstGeom prst="flowChartAlternateProcess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CD51B7-FEBA-4CF3-88CB-186B55598471}"/>
              </a:ext>
            </a:extLst>
          </p:cNvPr>
          <p:cNvSpPr/>
          <p:nvPr/>
        </p:nvSpPr>
        <p:spPr bwMode="white">
          <a:xfrm>
            <a:off x="4499717" y="5714273"/>
            <a:ext cx="401719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400" b="1" dirty="0">
                <a:ln/>
                <a:solidFill>
                  <a:schemeClr val="tx1">
                    <a:lumMod val="75000"/>
                  </a:schemeClr>
                </a:solidFill>
              </a:rPr>
              <a:t>SECTIONAL view</a:t>
            </a:r>
          </a:p>
        </p:txBody>
      </p:sp>
      <p:sp>
        <p:nvSpPr>
          <p:cNvPr id="12" name="Chord 11">
            <a:extLst>
              <a:ext uri="{FF2B5EF4-FFF2-40B4-BE49-F238E27FC236}">
                <a16:creationId xmlns:a16="http://schemas.microsoft.com/office/drawing/2014/main" id="{FAA18199-08AE-448C-B7E0-2782D0D6F7A2}"/>
              </a:ext>
            </a:extLst>
          </p:cNvPr>
          <p:cNvSpPr/>
          <p:nvPr/>
        </p:nvSpPr>
        <p:spPr>
          <a:xfrm rot="16200000">
            <a:off x="5650230" y="-71014"/>
            <a:ext cx="1562100" cy="3131820"/>
          </a:xfrm>
          <a:prstGeom prst="chord">
            <a:avLst>
              <a:gd name="adj1" fmla="val 5426040"/>
              <a:gd name="adj2" fmla="val 16178841"/>
            </a:avLst>
          </a:prstGeom>
          <a:solidFill>
            <a:schemeClr val="tx1">
              <a:lumMod val="75000"/>
            </a:schemeClr>
          </a:solidFill>
          <a:ln>
            <a:solidFill>
              <a:schemeClr val="tx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1B9F66C-DA19-4834-9D2C-732ED2CBB8C5}"/>
              </a:ext>
            </a:extLst>
          </p:cNvPr>
          <p:cNvSpPr/>
          <p:nvPr/>
        </p:nvSpPr>
        <p:spPr>
          <a:xfrm rot="10800000">
            <a:off x="4262120" y="1537406"/>
            <a:ext cx="60960" cy="93270"/>
          </a:xfrm>
          <a:prstGeom prst="ellipse">
            <a:avLst/>
          </a:prstGeom>
          <a:solidFill>
            <a:schemeClr val="tx1">
              <a:lumMod val="50000"/>
              <a:alpha val="89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718DDCE-DDEC-490E-8857-89E26C83B199}"/>
              </a:ext>
            </a:extLst>
          </p:cNvPr>
          <p:cNvSpPr/>
          <p:nvPr/>
        </p:nvSpPr>
        <p:spPr>
          <a:xfrm rot="10800000">
            <a:off x="4292600" y="2164638"/>
            <a:ext cx="60960" cy="93270"/>
          </a:xfrm>
          <a:prstGeom prst="ellipse">
            <a:avLst/>
          </a:prstGeom>
          <a:solidFill>
            <a:schemeClr val="tx1">
              <a:lumMod val="50000"/>
              <a:alpha val="89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E2FFCC3-83B2-4EE8-AC2D-E9F72639F1A4}"/>
              </a:ext>
            </a:extLst>
          </p:cNvPr>
          <p:cNvSpPr/>
          <p:nvPr/>
        </p:nvSpPr>
        <p:spPr>
          <a:xfrm>
            <a:off x="4927600" y="1542486"/>
            <a:ext cx="3007360" cy="90583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tx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5F764D2-610F-4D10-B0C8-C4A01EF27538}"/>
              </a:ext>
            </a:extLst>
          </p:cNvPr>
          <p:cNvSpPr/>
          <p:nvPr/>
        </p:nvSpPr>
        <p:spPr>
          <a:xfrm>
            <a:off x="6156537" y="2257908"/>
            <a:ext cx="549486" cy="1460613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0F30453-0FAF-410B-873B-87403BF70630}"/>
              </a:ext>
            </a:extLst>
          </p:cNvPr>
          <p:cNvCxnSpPr>
            <a:cxnSpLocks/>
          </p:cNvCxnSpPr>
          <p:nvPr/>
        </p:nvCxnSpPr>
        <p:spPr>
          <a:xfrm>
            <a:off x="4226560" y="2273171"/>
            <a:ext cx="3347720" cy="0"/>
          </a:xfrm>
          <a:prstGeom prst="line">
            <a:avLst/>
          </a:prstGeom>
          <a:ln w="38100">
            <a:solidFill>
              <a:schemeClr val="tx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01CAF2C-955A-48BB-BE63-6FB324593541}"/>
              </a:ext>
            </a:extLst>
          </p:cNvPr>
          <p:cNvCxnSpPr>
            <a:cxnSpLocks/>
          </p:cNvCxnSpPr>
          <p:nvPr/>
        </p:nvCxnSpPr>
        <p:spPr>
          <a:xfrm flipH="1">
            <a:off x="3186393" y="1589783"/>
            <a:ext cx="979207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16B2D436-A969-4E25-855C-E17CB8F655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838" y="858345"/>
            <a:ext cx="1447800" cy="1141723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859F7C86-A84A-4226-A093-1862E1972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105" y="362312"/>
            <a:ext cx="2410460" cy="1622071"/>
          </a:xfrm>
          <a:prstGeom prst="rect">
            <a:avLst/>
          </a:prstGeom>
          <a:effectLst>
            <a:softEdge rad="127000"/>
          </a:effectLst>
        </p:spPr>
      </p:pic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CCC37E74-DD62-49BB-8D4C-35F738EEBD13}"/>
              </a:ext>
            </a:extLst>
          </p:cNvPr>
          <p:cNvCxnSpPr>
            <a:cxnSpLocks/>
            <a:stCxn id="5" idx="3"/>
            <a:endCxn id="85" idx="1"/>
          </p:cNvCxnSpPr>
          <p:nvPr/>
        </p:nvCxnSpPr>
        <p:spPr>
          <a:xfrm flipV="1">
            <a:off x="7034049" y="1173348"/>
            <a:ext cx="2449056" cy="27174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AF20730E-0133-4177-A3B8-F694958642DB}"/>
              </a:ext>
            </a:extLst>
          </p:cNvPr>
          <p:cNvCxnSpPr>
            <a:cxnSpLocks/>
          </p:cNvCxnSpPr>
          <p:nvPr/>
        </p:nvCxnSpPr>
        <p:spPr>
          <a:xfrm flipH="1" flipV="1">
            <a:off x="3195638" y="1584041"/>
            <a:ext cx="1030923" cy="60574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93" name="Picture 92">
            <a:extLst>
              <a:ext uri="{FF2B5EF4-FFF2-40B4-BE49-F238E27FC236}">
                <a16:creationId xmlns:a16="http://schemas.microsoft.com/office/drawing/2014/main" id="{76DCE75C-F5B5-4894-B826-781AEAD82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66585" y="2571633"/>
            <a:ext cx="2749976" cy="1917357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9C9A0081-1DA8-494D-A686-56631B5AFCA8}"/>
              </a:ext>
            </a:extLst>
          </p:cNvPr>
          <p:cNvGrpSpPr/>
          <p:nvPr/>
        </p:nvGrpSpPr>
        <p:grpSpPr>
          <a:xfrm>
            <a:off x="6320366" y="1653466"/>
            <a:ext cx="410651" cy="429886"/>
            <a:chOff x="6017170" y="1694105"/>
            <a:chExt cx="703687" cy="753055"/>
          </a:xfrm>
        </p:grpSpPr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DABBCBF2-6871-4164-987A-53B3D2C260B2}"/>
                </a:ext>
              </a:extLst>
            </p:cNvPr>
            <p:cNvCxnSpPr/>
            <p:nvPr/>
          </p:nvCxnSpPr>
          <p:spPr>
            <a:xfrm>
              <a:off x="6017170" y="1720941"/>
              <a:ext cx="456984" cy="273153"/>
            </a:xfrm>
            <a:prstGeom prst="line">
              <a:avLst/>
            </a:prstGeom>
            <a:ln w="57150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73EB5DE0-9F55-438D-8100-E6343D09D3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2765" y="1694105"/>
              <a:ext cx="698092" cy="753055"/>
            </a:xfrm>
            <a:prstGeom prst="line">
              <a:avLst/>
            </a:prstGeom>
            <a:ln w="57150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C8C8E31-3906-499F-A9CE-ACC405C3EDA1}"/>
              </a:ext>
            </a:extLst>
          </p:cNvPr>
          <p:cNvCxnSpPr>
            <a:cxnSpLocks/>
          </p:cNvCxnSpPr>
          <p:nvPr/>
        </p:nvCxnSpPr>
        <p:spPr>
          <a:xfrm flipV="1">
            <a:off x="4053840" y="1661162"/>
            <a:ext cx="4064000" cy="1"/>
          </a:xfrm>
          <a:prstGeom prst="line">
            <a:avLst/>
          </a:prstGeom>
          <a:ln w="38100">
            <a:solidFill>
              <a:schemeClr val="tx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8E170018-95B8-489A-AEB4-0730E06DFA07}"/>
              </a:ext>
            </a:extLst>
          </p:cNvPr>
          <p:cNvCxnSpPr>
            <a:cxnSpLocks/>
          </p:cNvCxnSpPr>
          <p:nvPr/>
        </p:nvCxnSpPr>
        <p:spPr>
          <a:xfrm flipH="1">
            <a:off x="3340497" y="1938307"/>
            <a:ext cx="2979869" cy="160435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04" name="Picture 103">
            <a:extLst>
              <a:ext uri="{FF2B5EF4-FFF2-40B4-BE49-F238E27FC236}">
                <a16:creationId xmlns:a16="http://schemas.microsoft.com/office/drawing/2014/main" id="{5C7B128B-1F0B-430D-B6E8-AFD2F52542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481" y="2270876"/>
            <a:ext cx="539542" cy="1427734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A9C6D9E7-759B-4D61-8374-ACD32CD8AD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105" y="2819640"/>
            <a:ext cx="2268235" cy="1427734"/>
          </a:xfrm>
          <a:prstGeom prst="rect">
            <a:avLst/>
          </a:prstGeom>
        </p:spPr>
      </p:pic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E3081E43-7198-4259-83BE-542FE49A59A0}"/>
              </a:ext>
            </a:extLst>
          </p:cNvPr>
          <p:cNvCxnSpPr>
            <a:cxnSpLocks/>
            <a:endCxn id="105" idx="1"/>
          </p:cNvCxnSpPr>
          <p:nvPr/>
        </p:nvCxnSpPr>
        <p:spPr>
          <a:xfrm>
            <a:off x="6609806" y="3102465"/>
            <a:ext cx="2873299" cy="43104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12" name="Picture 111">
            <a:extLst>
              <a:ext uri="{FF2B5EF4-FFF2-40B4-BE49-F238E27FC236}">
                <a16:creationId xmlns:a16="http://schemas.microsoft.com/office/drawing/2014/main" id="{EE4E2E6A-F609-4AAF-A785-FE4819B613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385" y="88043"/>
            <a:ext cx="1335389" cy="9413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35D2C1F2-6BAF-46F9-8505-13B737931BC0}"/>
              </a:ext>
            </a:extLst>
          </p:cNvPr>
          <p:cNvCxnSpPr>
            <a:cxnSpLocks/>
          </p:cNvCxnSpPr>
          <p:nvPr/>
        </p:nvCxnSpPr>
        <p:spPr>
          <a:xfrm flipV="1">
            <a:off x="4744720" y="917328"/>
            <a:ext cx="120651" cy="73786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6" name="Rectangle 115">
            <a:extLst>
              <a:ext uri="{FF2B5EF4-FFF2-40B4-BE49-F238E27FC236}">
                <a16:creationId xmlns:a16="http://schemas.microsoft.com/office/drawing/2014/main" id="{590FFB28-910C-4FE1-B6B2-B2C2E3F6A0F5}"/>
              </a:ext>
            </a:extLst>
          </p:cNvPr>
          <p:cNvSpPr/>
          <p:nvPr/>
        </p:nvSpPr>
        <p:spPr>
          <a:xfrm>
            <a:off x="5232401" y="374286"/>
            <a:ext cx="3403598" cy="339559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65000"/>
              </a:schemeClr>
            </a:solidFill>
          </a:ln>
          <a:scene3d>
            <a:camera prst="perspectiveRelaxedModerately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7A28CC42-0A1E-4A98-96D5-000E2F7333ED}"/>
              </a:ext>
            </a:extLst>
          </p:cNvPr>
          <p:cNvSpPr/>
          <p:nvPr/>
        </p:nvSpPr>
        <p:spPr>
          <a:xfrm>
            <a:off x="6383020" y="456442"/>
            <a:ext cx="853439" cy="144704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1440FCE4-E50D-47FF-86D5-CAFF199E1B3D}"/>
              </a:ext>
            </a:extLst>
          </p:cNvPr>
          <p:cNvCxnSpPr>
            <a:cxnSpLocks/>
          </p:cNvCxnSpPr>
          <p:nvPr/>
        </p:nvCxnSpPr>
        <p:spPr>
          <a:xfrm flipV="1">
            <a:off x="5110481" y="745129"/>
            <a:ext cx="665162" cy="150405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21" name="Picture 120">
            <a:extLst>
              <a:ext uri="{FF2B5EF4-FFF2-40B4-BE49-F238E27FC236}">
                <a16:creationId xmlns:a16="http://schemas.microsoft.com/office/drawing/2014/main" id="{35E3FA74-8269-4D99-A78F-52C5A372B3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50" y="5081006"/>
            <a:ext cx="1491068" cy="1402708"/>
          </a:xfrm>
          <a:prstGeom prst="rect">
            <a:avLst/>
          </a:prstGeom>
        </p:spPr>
      </p:pic>
      <p:sp>
        <p:nvSpPr>
          <p:cNvPr id="122" name="TextBox 121">
            <a:extLst>
              <a:ext uri="{FF2B5EF4-FFF2-40B4-BE49-F238E27FC236}">
                <a16:creationId xmlns:a16="http://schemas.microsoft.com/office/drawing/2014/main" id="{E315E80E-07AC-4976-8C2B-F74ECDAFDB22}"/>
              </a:ext>
            </a:extLst>
          </p:cNvPr>
          <p:cNvSpPr txBox="1"/>
          <p:nvPr/>
        </p:nvSpPr>
        <p:spPr>
          <a:xfrm>
            <a:off x="1627893" y="4927659"/>
            <a:ext cx="16876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All the parts are connected to Arduino mega. And it takes the command from the switches.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C72097-C919-493A-9B8C-ABF4B9855ECD}"/>
              </a:ext>
            </a:extLst>
          </p:cNvPr>
          <p:cNvSpPr/>
          <p:nvPr/>
        </p:nvSpPr>
        <p:spPr>
          <a:xfrm>
            <a:off x="6705659" y="2382167"/>
            <a:ext cx="250616" cy="1237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69EDC2D-C409-47EC-8B0E-838AC79E8CD5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6909273" y="2340559"/>
            <a:ext cx="2971099" cy="11125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B06229C-D2B5-4557-BFA3-58CD182557F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0372" y="1847613"/>
            <a:ext cx="1362683" cy="985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44708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FC446684-1BDC-46D0-BCF7-33091A85E0F6}"/>
              </a:ext>
            </a:extLst>
          </p:cNvPr>
          <p:cNvSpPr/>
          <p:nvPr/>
        </p:nvSpPr>
        <p:spPr>
          <a:xfrm rot="10800000">
            <a:off x="5119250" y="1662638"/>
            <a:ext cx="1733550" cy="254153"/>
          </a:xfrm>
          <a:prstGeom prst="flowChartAlternateProcess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EE2E1D6-81F4-496E-A77A-8CE66091D857}"/>
              </a:ext>
            </a:extLst>
          </p:cNvPr>
          <p:cNvSpPr/>
          <p:nvPr/>
        </p:nvSpPr>
        <p:spPr>
          <a:xfrm>
            <a:off x="5959356" y="1716582"/>
            <a:ext cx="123825" cy="110542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498889F-EFFE-4A36-BC99-A04CEBDE9D52}"/>
              </a:ext>
            </a:extLst>
          </p:cNvPr>
          <p:cNvSpPr/>
          <p:nvPr/>
        </p:nvSpPr>
        <p:spPr>
          <a:xfrm>
            <a:off x="5625981" y="1796670"/>
            <a:ext cx="781050" cy="110542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0024665-7A25-475D-BA47-EF10DB4AF82E}"/>
              </a:ext>
            </a:extLst>
          </p:cNvPr>
          <p:cNvSpPr/>
          <p:nvPr/>
        </p:nvSpPr>
        <p:spPr>
          <a:xfrm>
            <a:off x="4524664" y="2520570"/>
            <a:ext cx="2983684" cy="2219325"/>
          </a:xfrm>
          <a:prstGeom prst="roundRect">
            <a:avLst>
              <a:gd name="adj" fmla="val 7940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692C7ED9-6E31-4C64-8748-B7EB05383B6D}"/>
              </a:ext>
            </a:extLst>
          </p:cNvPr>
          <p:cNvSpPr/>
          <p:nvPr/>
        </p:nvSpPr>
        <p:spPr>
          <a:xfrm rot="10800000">
            <a:off x="4524664" y="1911100"/>
            <a:ext cx="2983684" cy="603832"/>
          </a:xfrm>
          <a:prstGeom prst="round2SameRect">
            <a:avLst>
              <a:gd name="adj1" fmla="val 37075"/>
              <a:gd name="adj2" fmla="val 14009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3E4B3153-B0D6-4018-8DF4-51FEAF0F6ECC}"/>
              </a:ext>
            </a:extLst>
          </p:cNvPr>
          <p:cNvSpPr/>
          <p:nvPr/>
        </p:nvSpPr>
        <p:spPr>
          <a:xfrm>
            <a:off x="5092581" y="3410654"/>
            <a:ext cx="1733550" cy="439155"/>
          </a:xfrm>
          <a:prstGeom prst="flowChartAlternateProcess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8245146-6DAA-4377-92FB-6AF67CE2307A}"/>
              </a:ext>
            </a:extLst>
          </p:cNvPr>
          <p:cNvCxnSpPr>
            <a:cxnSpLocks/>
          </p:cNvCxnSpPr>
          <p:nvPr/>
        </p:nvCxnSpPr>
        <p:spPr>
          <a:xfrm>
            <a:off x="6777566" y="1716582"/>
            <a:ext cx="2142913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C21B3D4-AA6B-4124-9FA8-1ADFA58B209E}"/>
              </a:ext>
            </a:extLst>
          </p:cNvPr>
          <p:cNvCxnSpPr>
            <a:cxnSpLocks/>
          </p:cNvCxnSpPr>
          <p:nvPr/>
        </p:nvCxnSpPr>
        <p:spPr>
          <a:xfrm>
            <a:off x="7200860" y="2275719"/>
            <a:ext cx="1719619" cy="11978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F57B56A-8001-4A88-B9C3-075B6E3CAC4F}"/>
              </a:ext>
            </a:extLst>
          </p:cNvPr>
          <p:cNvCxnSpPr>
            <a:cxnSpLocks/>
          </p:cNvCxnSpPr>
          <p:nvPr/>
        </p:nvCxnSpPr>
        <p:spPr>
          <a:xfrm>
            <a:off x="6777566" y="3679606"/>
            <a:ext cx="2142913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B9031BA-3A2A-4AF4-9C09-4DCE988C4F74}"/>
              </a:ext>
            </a:extLst>
          </p:cNvPr>
          <p:cNvCxnSpPr>
            <a:cxnSpLocks/>
          </p:cNvCxnSpPr>
          <p:nvPr/>
        </p:nvCxnSpPr>
        <p:spPr>
          <a:xfrm>
            <a:off x="6396988" y="1865533"/>
            <a:ext cx="2421892" cy="22517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3EC03DA-9535-4324-92F3-5FE26958B24D}"/>
              </a:ext>
            </a:extLst>
          </p:cNvPr>
          <p:cNvSpPr txBox="1"/>
          <p:nvPr/>
        </p:nvSpPr>
        <p:spPr>
          <a:xfrm>
            <a:off x="8920479" y="1508716"/>
            <a:ext cx="2142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Spice container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D7D3CE-53F7-46B8-9AC7-4D791B9AFCC4}"/>
              </a:ext>
            </a:extLst>
          </p:cNvPr>
          <p:cNvSpPr txBox="1"/>
          <p:nvPr/>
        </p:nvSpPr>
        <p:spPr>
          <a:xfrm>
            <a:off x="8920478" y="2213015"/>
            <a:ext cx="2142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Mixing container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B8F91A8-036D-45AC-800D-EBC3033538EE}"/>
              </a:ext>
            </a:extLst>
          </p:cNvPr>
          <p:cNvSpPr txBox="1"/>
          <p:nvPr/>
        </p:nvSpPr>
        <p:spPr>
          <a:xfrm>
            <a:off x="8818880" y="1918484"/>
            <a:ext cx="2676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Opening and closing Lid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E049CEE-AAF2-4A34-80F8-49131644A79D}"/>
              </a:ext>
            </a:extLst>
          </p:cNvPr>
          <p:cNvSpPr txBox="1"/>
          <p:nvPr/>
        </p:nvSpPr>
        <p:spPr>
          <a:xfrm>
            <a:off x="8920477" y="3494940"/>
            <a:ext cx="2142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Out-take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299FDD3-3CF0-4392-B64E-678B5C9AF914}"/>
              </a:ext>
            </a:extLst>
          </p:cNvPr>
          <p:cNvSpPr/>
          <p:nvPr/>
        </p:nvSpPr>
        <p:spPr>
          <a:xfrm>
            <a:off x="4419600" y="1356360"/>
            <a:ext cx="3223260" cy="707601"/>
          </a:xfrm>
          <a:prstGeom prst="rect">
            <a:avLst/>
          </a:prstGeom>
          <a:noFill/>
          <a:ln w="28575" cap="flat" cmpd="sng" algn="ctr">
            <a:solidFill>
              <a:srgbClr val="00B0F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5C7A51B-033C-41CB-995A-8DFEE25B9332}"/>
              </a:ext>
            </a:extLst>
          </p:cNvPr>
          <p:cNvSpPr/>
          <p:nvPr/>
        </p:nvSpPr>
        <p:spPr>
          <a:xfrm>
            <a:off x="4419600" y="1959406"/>
            <a:ext cx="3223260" cy="647859"/>
          </a:xfrm>
          <a:prstGeom prst="rect">
            <a:avLst/>
          </a:prstGeom>
          <a:noFill/>
          <a:ln w="28575" cap="flat" cmpd="sng" algn="ctr">
            <a:solidFill>
              <a:srgbClr val="FFFF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D7320DE-7045-4EAD-AE75-B96033DEEAEA}"/>
              </a:ext>
            </a:extLst>
          </p:cNvPr>
          <p:cNvSpPr/>
          <p:nvPr/>
        </p:nvSpPr>
        <p:spPr>
          <a:xfrm>
            <a:off x="4419600" y="2458211"/>
            <a:ext cx="3223260" cy="2197609"/>
          </a:xfrm>
          <a:prstGeom prst="rect">
            <a:avLst/>
          </a:prstGeom>
          <a:noFill/>
          <a:ln w="28575" cap="flat" cmpd="sng" algn="ctr">
            <a:solidFill>
              <a:srgbClr val="00FF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7BCF94D-55D7-4B4F-B318-8CEC566CA8EB}"/>
              </a:ext>
            </a:extLst>
          </p:cNvPr>
          <p:cNvCxnSpPr>
            <a:cxnSpLocks/>
            <a:stCxn id="32" idx="1"/>
          </p:cNvCxnSpPr>
          <p:nvPr/>
        </p:nvCxnSpPr>
        <p:spPr>
          <a:xfrm flipH="1" flipV="1">
            <a:off x="3192780" y="1693382"/>
            <a:ext cx="1226820" cy="1677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01EBF3F-D630-4CCF-8003-DB63C2494A02}"/>
              </a:ext>
            </a:extLst>
          </p:cNvPr>
          <p:cNvCxnSpPr>
            <a:cxnSpLocks/>
          </p:cNvCxnSpPr>
          <p:nvPr/>
        </p:nvCxnSpPr>
        <p:spPr>
          <a:xfrm flipH="1" flipV="1">
            <a:off x="3192780" y="2266070"/>
            <a:ext cx="1226820" cy="1677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D0EF108-C984-4376-AF56-81A3FAA06680}"/>
              </a:ext>
            </a:extLst>
          </p:cNvPr>
          <p:cNvCxnSpPr>
            <a:cxnSpLocks/>
          </p:cNvCxnSpPr>
          <p:nvPr/>
        </p:nvCxnSpPr>
        <p:spPr>
          <a:xfrm flipH="1" flipV="1">
            <a:off x="3201553" y="3540236"/>
            <a:ext cx="1226820" cy="1677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36DC5B9-B2A5-49CC-B5F8-1B300B0360E1}"/>
              </a:ext>
            </a:extLst>
          </p:cNvPr>
          <p:cNvSpPr txBox="1"/>
          <p:nvPr/>
        </p:nvSpPr>
        <p:spPr>
          <a:xfrm>
            <a:off x="2164808" y="1431804"/>
            <a:ext cx="1318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i="1" dirty="0">
                <a:solidFill>
                  <a:srgbClr val="00B0F0"/>
                </a:solidFill>
              </a:rPr>
              <a:t>INPUT</a:t>
            </a:r>
            <a:endParaRPr lang="en-IN" b="1" i="1" dirty="0">
              <a:solidFill>
                <a:srgbClr val="00B0F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AA3E053-7FF1-45C0-9DE5-73FAE0FC61B5}"/>
              </a:ext>
            </a:extLst>
          </p:cNvPr>
          <p:cNvSpPr txBox="1"/>
          <p:nvPr/>
        </p:nvSpPr>
        <p:spPr>
          <a:xfrm>
            <a:off x="2015736" y="2043626"/>
            <a:ext cx="1318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i="1" dirty="0">
                <a:solidFill>
                  <a:srgbClr val="FFFF00"/>
                </a:solidFill>
              </a:rPr>
              <a:t>MIXING</a:t>
            </a:r>
            <a:endParaRPr lang="en-IN" b="1" i="1" dirty="0">
              <a:solidFill>
                <a:srgbClr val="FFFF00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8E17709-711F-4C97-AEC0-B9403A90EB90}"/>
              </a:ext>
            </a:extLst>
          </p:cNvPr>
          <p:cNvSpPr txBox="1"/>
          <p:nvPr/>
        </p:nvSpPr>
        <p:spPr>
          <a:xfrm>
            <a:off x="2015736" y="3317792"/>
            <a:ext cx="1318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i="1" dirty="0">
                <a:solidFill>
                  <a:srgbClr val="00FF00"/>
                </a:solidFill>
              </a:rPr>
              <a:t>OUTPUT</a:t>
            </a:r>
            <a:endParaRPr lang="en-IN" b="1" i="1" dirty="0">
              <a:solidFill>
                <a:srgbClr val="00FF00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22905C2-C6C5-48A9-95ED-FC82D77AE079}"/>
              </a:ext>
            </a:extLst>
          </p:cNvPr>
          <p:cNvSpPr/>
          <p:nvPr/>
        </p:nvSpPr>
        <p:spPr>
          <a:xfrm>
            <a:off x="1645920" y="1356360"/>
            <a:ext cx="2223196" cy="338353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57A63DE-0609-4995-830B-D5D26BFD9079}"/>
              </a:ext>
            </a:extLst>
          </p:cNvPr>
          <p:cNvSpPr/>
          <p:nvPr/>
        </p:nvSpPr>
        <p:spPr>
          <a:xfrm>
            <a:off x="1645920" y="1049412"/>
            <a:ext cx="2223196" cy="30033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IN" i="1" dirty="0">
                <a:solidFill>
                  <a:srgbClr val="FF0000"/>
                </a:solidFill>
                <a:latin typeface="Arial Black" panose="020B0A04020102020204" pitchFamily="34" charset="0"/>
              </a:rPr>
              <a:t>SUBSYSTEM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1B020230-E98E-456E-A611-756E69B68157}"/>
              </a:ext>
            </a:extLst>
          </p:cNvPr>
          <p:cNvSpPr/>
          <p:nvPr/>
        </p:nvSpPr>
        <p:spPr>
          <a:xfrm>
            <a:off x="4676193" y="1861492"/>
            <a:ext cx="615135" cy="45719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ABF81E5-1315-437C-8566-0FB2BAC464AF}"/>
              </a:ext>
            </a:extLst>
          </p:cNvPr>
          <p:cNvCxnSpPr>
            <a:cxnSpLocks/>
          </p:cNvCxnSpPr>
          <p:nvPr/>
        </p:nvCxnSpPr>
        <p:spPr>
          <a:xfrm flipV="1">
            <a:off x="5174318" y="1431804"/>
            <a:ext cx="3644562" cy="41937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1A512CAF-9F65-4092-8EBE-78D0E189EB79}"/>
              </a:ext>
            </a:extLst>
          </p:cNvPr>
          <p:cNvSpPr txBox="1"/>
          <p:nvPr/>
        </p:nvSpPr>
        <p:spPr>
          <a:xfrm>
            <a:off x="8818880" y="1216359"/>
            <a:ext cx="2142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Switches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C93B112-4D36-4045-A988-129700DEF185}"/>
              </a:ext>
            </a:extLst>
          </p:cNvPr>
          <p:cNvSpPr/>
          <p:nvPr/>
        </p:nvSpPr>
        <p:spPr>
          <a:xfrm>
            <a:off x="6680722" y="1838632"/>
            <a:ext cx="615135" cy="45719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82AEA63-303B-4DBE-8AC4-5A159027BA0A}"/>
              </a:ext>
            </a:extLst>
          </p:cNvPr>
          <p:cNvCxnSpPr>
            <a:cxnSpLocks/>
          </p:cNvCxnSpPr>
          <p:nvPr/>
        </p:nvCxnSpPr>
        <p:spPr>
          <a:xfrm>
            <a:off x="7200860" y="1827124"/>
            <a:ext cx="1719617" cy="103799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195B8137-4A64-4208-9894-F2E93A8027B1}"/>
              </a:ext>
            </a:extLst>
          </p:cNvPr>
          <p:cNvSpPr txBox="1"/>
          <p:nvPr/>
        </p:nvSpPr>
        <p:spPr>
          <a:xfrm>
            <a:off x="8920476" y="2708685"/>
            <a:ext cx="2142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Speaker and light</a:t>
            </a:r>
          </a:p>
        </p:txBody>
      </p:sp>
    </p:spTree>
    <p:extLst>
      <p:ext uri="{BB962C8B-B14F-4D97-AF65-F5344CB8AC3E}">
        <p14:creationId xmlns:p14="http://schemas.microsoft.com/office/powerpoint/2010/main" val="2939402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266</TotalTime>
  <Words>46</Words>
  <Application>Microsoft Office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Prajwal G</dc:creator>
  <cp:lastModifiedBy>Prajwal G</cp:lastModifiedBy>
  <cp:revision>24</cp:revision>
  <dcterms:created xsi:type="dcterms:W3CDTF">2019-09-25T10:55:36Z</dcterms:created>
  <dcterms:modified xsi:type="dcterms:W3CDTF">2019-09-28T14:10:40Z</dcterms:modified>
</cp:coreProperties>
</file>

<file path=docProps/thumbnail.jpeg>
</file>